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59" r:id="rId3"/>
    <p:sldId id="409" r:id="rId4"/>
    <p:sldId id="410" r:id="rId5"/>
    <p:sldId id="411" r:id="rId6"/>
    <p:sldId id="408" r:id="rId7"/>
    <p:sldId id="423" r:id="rId8"/>
    <p:sldId id="360" r:id="rId9"/>
    <p:sldId id="412" r:id="rId10"/>
    <p:sldId id="414" r:id="rId11"/>
    <p:sldId id="413" r:id="rId12"/>
    <p:sldId id="415" r:id="rId13"/>
    <p:sldId id="416" r:id="rId14"/>
    <p:sldId id="418" r:id="rId15"/>
    <p:sldId id="419" r:id="rId16"/>
    <p:sldId id="420" r:id="rId17"/>
    <p:sldId id="421" r:id="rId18"/>
    <p:sldId id="422" r:id="rId19"/>
    <p:sldId id="4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2" autoAdjust="0"/>
    <p:restoredTop sz="94694"/>
  </p:normalViewPr>
  <p:slideViewPr>
    <p:cSldViewPr>
      <p:cViewPr varScale="1">
        <p:scale>
          <a:sx n="121" d="100"/>
          <a:sy n="121" d="100"/>
        </p:scale>
        <p:origin x="5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Copy nasty </a:t>
            </a:r>
            <a:r>
              <a:rPr lang="en-US" dirty="0" err="1"/>
              <a:t>format.csv</a:t>
            </a:r>
            <a:r>
              <a:rPr lang="en-US" dirty="0"/>
              <a:t> from D2L 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is not equal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  <a:r>
              <a:rPr lang="en-US" dirty="0"/>
              <a:t>#start with second character, take 20 (just to be 	safe); again notice we wrote over the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ask for on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3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Make new </a:t>
            </a:r>
            <a:r>
              <a:rPr lang="en-US" dirty="0" err="1"/>
              <a:t>scriptfile</a:t>
            </a:r>
            <a:r>
              <a:rPr lang="en-US" dirty="0"/>
              <a:t> called </a:t>
            </a:r>
            <a:r>
              <a:rPr lang="en-US" i="1" dirty="0"/>
              <a:t>compensation</a:t>
            </a:r>
          </a:p>
          <a:p>
            <a:r>
              <a:rPr lang="en-US" dirty="0"/>
              <a:t>Copy </a:t>
            </a:r>
            <a:r>
              <a:rPr lang="en-US" dirty="0" err="1"/>
              <a:t>compensation.csv</a:t>
            </a:r>
            <a:r>
              <a:rPr lang="en-US" dirty="0"/>
              <a:t> from D2L to the new folder</a:t>
            </a:r>
          </a:p>
          <a:p>
            <a:pPr marL="0" indent="0">
              <a:buNone/>
            </a:pPr>
            <a:r>
              <a:rPr lang="en-US" dirty="0"/>
              <a:t>containing </a:t>
            </a:r>
            <a:r>
              <a:rPr lang="en-US" dirty="0" err="1"/>
              <a:t>Lectures.rproj</a:t>
            </a:r>
            <a:r>
              <a:rPr lang="en-US" dirty="0"/>
              <a:t> </a:t>
            </a:r>
          </a:p>
          <a:p>
            <a:r>
              <a:rPr lang="en-US" dirty="0"/>
              <a:t>Import </a:t>
            </a:r>
            <a:r>
              <a:rPr lang="en-US" dirty="0" err="1"/>
              <a:t>compensation.csv</a:t>
            </a:r>
            <a:r>
              <a:rPr lang="en-US" dirty="0"/>
              <a:t> data using the import dataset tool (</a:t>
            </a:r>
            <a:r>
              <a:rPr lang="en-US" dirty="0" err="1"/>
              <a:t>Rstudio</a:t>
            </a:r>
            <a:r>
              <a:rPr lang="en-US" dirty="0"/>
              <a:t> menu bar) and assign to object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 compensation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("~/Downloads/Lectures/</a:t>
            </a:r>
            <a:r>
              <a:rPr lang="en-US" sz="2000" dirty="0" err="1">
                <a:solidFill>
                  <a:srgbClr val="0432FF"/>
                </a:solidFill>
              </a:rPr>
              <a:t>compensation.csv</a:t>
            </a:r>
            <a:r>
              <a:rPr lang="en-US" sz="20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dirty="0"/>
              <a:t>Notice we now have a whole bunch of different things named compensation; sometimes best to give informative prefix or suffix designation (</a:t>
            </a:r>
            <a:r>
              <a:rPr lang="en-US" dirty="0" err="1"/>
              <a:t>compensation_data</a:t>
            </a:r>
            <a:r>
              <a:rPr lang="en-US" dirty="0"/>
              <a:t>, </a:t>
            </a:r>
            <a:r>
              <a:rPr lang="en-US" dirty="0" err="1"/>
              <a:t>compensation_script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7342</TotalTime>
  <Words>1250</Words>
  <Application>Microsoft Macintosh PowerPoint</Application>
  <PresentationFormat>On-screen Show (4:3)</PresentationFormat>
  <Paragraphs>163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Lecture 2 Importing Data</vt:lpstr>
      <vt:lpstr>Suggested Import Methods</vt:lpstr>
      <vt:lpstr>Suggested Import Methods</vt:lpstr>
      <vt:lpstr>Suggested Import Methods</vt:lpstr>
      <vt:lpstr>Suggested Import Methods</vt:lpstr>
      <vt:lpstr>Projects in Rstudio (the BEST way to deal with data import) </vt:lpstr>
      <vt:lpstr>.Rproj is a Symphony Conductor</vt:lpstr>
      <vt:lpstr>Using projects</vt:lpstr>
      <vt:lpstr>Checking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289</cp:revision>
  <dcterms:created xsi:type="dcterms:W3CDTF">2013-09-18T21:00:03Z</dcterms:created>
  <dcterms:modified xsi:type="dcterms:W3CDTF">2019-10-24T21:54:14Z</dcterms:modified>
  <cp:category/>
</cp:coreProperties>
</file>